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45720" cy="4572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9F96-91CD-48CE-ADF8-07A47CEB8EED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9D519-A8A0-49CF-A966-94804E8AB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257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B9F96-91CD-48CE-ADF8-07A47CEB8EED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9D519-A8A0-49CF-A966-94804E8AB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801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179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270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93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7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601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735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786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402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914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604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780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2870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9494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535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6653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408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6326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9443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60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0132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4102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235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Brief Review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1064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604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5958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8190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1701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7996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6974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9607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740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Binary 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053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923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331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72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96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298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383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60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</Words>
  <Application>Microsoft Office PowerPoint</Application>
  <PresentationFormat>Widescreen</PresentationFormat>
  <Paragraphs>34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Brief Review</vt:lpstr>
      <vt:lpstr>PowerPoint Presentation</vt:lpstr>
      <vt:lpstr>Tree</vt:lpstr>
      <vt:lpstr>Tree</vt:lpstr>
      <vt:lpstr>Tree</vt:lpstr>
      <vt:lpstr>Tree</vt:lpstr>
      <vt:lpstr>Tree</vt:lpstr>
      <vt:lpstr>Tree</vt:lpstr>
      <vt:lpstr>Tree</vt:lpstr>
      <vt:lpstr>Tree</vt:lpstr>
      <vt:lpstr>PowerPoint Presentation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Binary Tree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Ghazanfar Ullah Khan</dc:creator>
  <cp:lastModifiedBy>Muhammad Ghazanfar Ullah Khan</cp:lastModifiedBy>
  <cp:revision>1</cp:revision>
  <dcterms:created xsi:type="dcterms:W3CDTF">2025-01-10T09:29:33Z</dcterms:created>
  <dcterms:modified xsi:type="dcterms:W3CDTF">2025-01-10T09:29:33Z</dcterms:modified>
</cp:coreProperties>
</file>

<file path=docProps/thumbnail.jpeg>
</file>